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A1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374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EEC2-977D-483D-81F1-B5DC7EEBC981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C450646-14F4-4D63-BD3B-8D5D5634B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EEC2-977D-483D-81F1-B5DC7EEBC981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50646-14F4-4D63-BD3B-8D5D5634B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EEC2-977D-483D-81F1-B5DC7EEBC981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50646-14F4-4D63-BD3B-8D5D5634B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EEC2-977D-483D-81F1-B5DC7EEBC981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50646-14F4-4D63-BD3B-8D5D5634B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EEC2-977D-483D-81F1-B5DC7EEBC981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450646-14F4-4D63-BD3B-8D5D5634BAF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EEC2-977D-483D-81F1-B5DC7EEBC981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50646-14F4-4D63-BD3B-8D5D5634B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EEC2-977D-483D-81F1-B5DC7EEBC981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50646-14F4-4D63-BD3B-8D5D5634B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EEC2-977D-483D-81F1-B5DC7EEBC981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50646-14F4-4D63-BD3B-8D5D5634B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EEC2-977D-483D-81F1-B5DC7EEBC981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50646-14F4-4D63-BD3B-8D5D5634B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EEC2-977D-483D-81F1-B5DC7EEBC981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50646-14F4-4D63-BD3B-8D5D5634BAF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EEC2-977D-483D-81F1-B5DC7EEBC981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C450646-14F4-4D63-BD3B-8D5D5634BAF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63B9EEC2-977D-483D-81F1-B5DC7EEBC981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DC450646-14F4-4D63-BD3B-8D5D5634BAF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057400"/>
            <a:ext cx="8077200" cy="4419600"/>
          </a:xfrm>
        </p:spPr>
        <p:txBody>
          <a:bodyPr/>
          <a:lstStyle/>
          <a:p>
            <a:r>
              <a:rPr lang="en-US" sz="1800" b="1" dirty="0" smtClean="0">
                <a:solidFill>
                  <a:srgbClr val="44A1BB"/>
                </a:solidFill>
                <a:latin typeface="+mn-lt"/>
              </a:rPr>
              <a:t>In compliance with Society COI policies, SLB requires the following disclosures to the session audience: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24200" y="494084"/>
            <a:ext cx="541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Disclosures for: &lt;</a:t>
            </a:r>
            <a:r>
              <a:rPr lang="en-US" sz="4000" dirty="0" smtClean="0">
                <a:solidFill>
                  <a:srgbClr val="FF0000"/>
                </a:solidFill>
              </a:rPr>
              <a:t>SPEAKER NAME</a:t>
            </a:r>
            <a:r>
              <a:rPr lang="en-US" sz="4000" dirty="0" smtClean="0"/>
              <a:t>&gt;</a:t>
            </a:r>
            <a:endParaRPr lang="en-US" sz="4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271671"/>
              </p:ext>
            </p:extLst>
          </p:nvPr>
        </p:nvGraphicFramePr>
        <p:xfrm>
          <a:off x="533400" y="3047999"/>
          <a:ext cx="7924800" cy="3312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2400"/>
                <a:gridCol w="3962400"/>
              </a:tblGrid>
              <a:tr h="447040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Research Support/P.I.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Employee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Consultant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Major Stockholder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Speakers Bureau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Honoraria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Scientific Advisory 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Presentation discussion includes off-label drug or medical device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457200" y="19812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01782" y="66294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11" r="12264"/>
          <a:stretch/>
        </p:blipFill>
        <p:spPr>
          <a:xfrm>
            <a:off x="401782" y="412332"/>
            <a:ext cx="2586789" cy="152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1124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14</TotalTime>
  <Words>45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Essential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Holland, Jennifer</dc:creator>
  <cp:lastModifiedBy>Holland, Jennifer</cp:lastModifiedBy>
  <cp:revision>3</cp:revision>
  <dcterms:created xsi:type="dcterms:W3CDTF">2016-08-31T14:18:07Z</dcterms:created>
  <dcterms:modified xsi:type="dcterms:W3CDTF">2017-09-06T12:44:02Z</dcterms:modified>
</cp:coreProperties>
</file>